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278" r:id="rId3"/>
    <p:sldId id="263" r:id="rId4"/>
    <p:sldId id="282" r:id="rId5"/>
    <p:sldId id="279" r:id="rId6"/>
    <p:sldId id="265" r:id="rId7"/>
    <p:sldId id="266" r:id="rId8"/>
    <p:sldId id="280" r:id="rId9"/>
    <p:sldId id="267" r:id="rId10"/>
    <p:sldId id="268" r:id="rId11"/>
    <p:sldId id="269" r:id="rId12"/>
    <p:sldId id="270" r:id="rId13"/>
    <p:sldId id="273" r:id="rId14"/>
    <p:sldId id="271" r:id="rId15"/>
    <p:sldId id="277" r:id="rId16"/>
    <p:sldId id="274" r:id="rId17"/>
    <p:sldId id="28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06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1772-B11D-4422-8F8A-15557080AE0D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5E36F-5A02-466C-8DC3-4BA655899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3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E36F-5A02-466C-8DC3-4BA6558999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079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E36F-5A02-466C-8DC3-4BA6558999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39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08C1-3FC8-45D2-8A4B-8B137262286D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2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C523-25A6-4665-82AC-D440C737692E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2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6C37-ED0C-4F2A-BE94-B81437ECCECA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10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700B2-C8FE-49FC-A74D-FC51D2F73483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7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6998-D1AC-4AA8-8D7F-D4988E08FC4C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09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437E-F47E-45F9-8B9E-0EF0582E7D99}" type="datetime1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1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D12B-88B7-4209-AAD6-A93DAD39BB7C}" type="datetime1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26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5884-4172-4B94-84A7-D24A06FEE179}" type="datetime1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2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57CA9-F01A-4BED-90B3-AFEC183317BD}" type="datetime1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10BB-30C6-4F97-BB20-B467EFD0F790}" type="datetime1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01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E5D2-AFB5-409D-9C9B-FE7400CA78F7}" type="datetime1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0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4DBBB-DA48-492F-8558-7A678E34699C}" type="datetime1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97493-1202-4D8B-8B7F-7636C8FA1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10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67" y="338707"/>
            <a:ext cx="9026465" cy="6017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2611" y="2493079"/>
            <a:ext cx="44844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Your Time to Thrive</a:t>
            </a:r>
            <a:r>
              <a:rPr lang="en-GB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Coaching Programme</a:t>
            </a:r>
            <a:r>
              <a:rPr lang="en-GB" sz="2800" dirty="0">
                <a:solidFill>
                  <a:srgbClr val="7030A0"/>
                </a:solidFill>
                <a:latin typeface="Glacial Indifference" pitchFamily="50" charset="0"/>
              </a:rPr>
              <a:t/>
            </a:r>
            <a:br>
              <a:rPr lang="en-GB" sz="2800" dirty="0">
                <a:solidFill>
                  <a:srgbClr val="7030A0"/>
                </a:solidFill>
                <a:latin typeface="Glacial Indifference" pitchFamily="50" charset="0"/>
              </a:rPr>
            </a:br>
            <a:endParaRPr lang="en-GB" sz="2800" dirty="0" smtClean="0">
              <a:solidFill>
                <a:srgbClr val="7030A0"/>
              </a:solidFill>
              <a:latin typeface="Glacial Indifference" pitchFamily="50" charset="0"/>
            </a:endParaRPr>
          </a:p>
          <a:p>
            <a:pPr algn="ctr"/>
            <a:r>
              <a:rPr lang="en-GB" sz="2800" dirty="0">
                <a:solidFill>
                  <a:srgbClr val="7030A0"/>
                </a:solidFill>
                <a:latin typeface="Glacial Indifference" pitchFamily="50" charset="0"/>
              </a:rPr>
              <a:t/>
            </a:r>
            <a:br>
              <a:rPr lang="en-GB" sz="2800" dirty="0">
                <a:solidFill>
                  <a:srgbClr val="7030A0"/>
                </a:solidFill>
                <a:latin typeface="Glacial Indifference" pitchFamily="50" charset="0"/>
              </a:rPr>
            </a:br>
            <a:r>
              <a:rPr lang="en-GB" sz="28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with Josie Wood</a:t>
            </a:r>
            <a:br>
              <a:rPr lang="en-GB" sz="28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28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of </a:t>
            </a:r>
            <a:r>
              <a:rPr lang="en-GB" sz="2800" dirty="0" err="1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Heartful</a:t>
            </a:r>
            <a:r>
              <a:rPr lang="en-GB" sz="28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Living</a:t>
            </a:r>
            <a:endParaRPr lang="en-GB" sz="2800" dirty="0">
              <a:latin typeface="Glacial Indifferenc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82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7197301" cy="60334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829" y="1901026"/>
            <a:ext cx="3623094" cy="1325563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Here are a</a:t>
            </a:r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few</a:t>
            </a:r>
            <a:b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examples of the </a:t>
            </a:r>
            <a:b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heart power antidotes.</a:t>
            </a:r>
            <a:b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24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en-GB" sz="2400" dirty="0">
              <a:solidFill>
                <a:srgbClr val="7030A0"/>
              </a:solidFill>
              <a:latin typeface="Glacial Indifference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780249" y="3649284"/>
            <a:ext cx="26842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Refer to the longer list of heart qualities if you need to. </a:t>
            </a:r>
            <a:endParaRPr lang="en-GB" sz="2800" dirty="0">
              <a:solidFill>
                <a:srgbClr val="7030A0"/>
              </a:solidFill>
              <a:latin typeface="Glacial Indifference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8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5" y="388189"/>
            <a:ext cx="10614692" cy="596816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12850" y="2545414"/>
            <a:ext cx="85662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Feel the inner power that will support you now</a:t>
            </a: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rising from the source of immense love at your core.</a:t>
            </a: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Here the pure creative energy creates these</a:t>
            </a: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high vibration qualities and channels </a:t>
            </a: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Ebrima" panose="02000000000000000000" pitchFamily="2" charset="0"/>
              </a:rPr>
              <a:t>them around your whole being. </a:t>
            </a:r>
            <a:endParaRPr lang="en-GB" sz="2800" dirty="0">
              <a:solidFill>
                <a:srgbClr val="7030A0"/>
              </a:solidFill>
              <a:latin typeface="Glacial Indifference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0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13" y="365125"/>
            <a:ext cx="10147774" cy="58439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214" y="4883498"/>
            <a:ext cx="10051211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Feel the energy</a:t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of it fill your heart.</a:t>
            </a:r>
            <a:endParaRPr lang="en-GB" sz="4000" dirty="0">
              <a:solidFill>
                <a:srgbClr val="FFFFFF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2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8" y="365125"/>
            <a:ext cx="8986838" cy="59912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672" y="2771895"/>
            <a:ext cx="6064370" cy="1325563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Let it radiate out</a:t>
            </a:r>
            <a:b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into the sphere </a:t>
            </a:r>
            <a:b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around you.</a:t>
            </a:r>
            <a:endParaRPr lang="en-GB" sz="4000" dirty="0">
              <a:solidFill>
                <a:srgbClr val="7030A0"/>
              </a:solidFill>
              <a:latin typeface="Glacial Indifference" pitchFamily="50" charset="0"/>
              <a:ea typeface="Ebrima" panose="02000000000000000000" pitchFamily="2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5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Copyright Josie Wood 2020 - www.heartful-living.com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23" y="333238"/>
            <a:ext cx="9499554" cy="60231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976777"/>
            <a:ext cx="4684143" cy="190652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dirty="0" smtClean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sz="2800" dirty="0" smtClean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                     </a:t>
            </a:r>
            <a:br>
              <a:rPr lang="en-GB" sz="3200" dirty="0" smtClean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3200" dirty="0" smtClean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Step 4</a:t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Your Heart</a:t>
            </a:r>
            <a:r>
              <a:rPr lang="en-GB" sz="4000" dirty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 </a:t>
            </a: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/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Will Guide You</a:t>
            </a:r>
            <a:endParaRPr lang="en-GB" sz="4000" b="1" dirty="0">
              <a:solidFill>
                <a:srgbClr val="FFFFFF"/>
              </a:solidFill>
              <a:latin typeface="Glacial Indifference" pitchFamily="50" charset="0"/>
              <a:ea typeface="Ebrima" panose="02000000000000000000" pitchFamily="2" charset="0"/>
              <a:cs typeface="IvyMode Light" panose="020B04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3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81" y="365125"/>
            <a:ext cx="8986838" cy="5991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3094" y="4449867"/>
            <a:ext cx="4603631" cy="1325563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What does</a:t>
            </a:r>
            <a:b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your</a:t>
            </a:r>
            <a:r>
              <a:rPr lang="en-GB" sz="3600" dirty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 </a:t>
            </a:r>
            <a: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heart</a:t>
            </a:r>
            <a:b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tell you about</a:t>
            </a:r>
            <a:b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FFFFFF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your next step?</a:t>
            </a:r>
            <a:endParaRPr lang="en-GB" sz="3600" dirty="0">
              <a:solidFill>
                <a:srgbClr val="FFFFFF"/>
              </a:solidFill>
              <a:latin typeface="Glacial Indifference" pitchFamily="50" charset="0"/>
              <a:ea typeface="Ebrima" panose="02000000000000000000" pitchFamily="2" charset="0"/>
              <a:cs typeface="IvyMode Light" panose="020B04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43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97" y="328553"/>
            <a:ext cx="9029686" cy="60277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97" y="4011282"/>
            <a:ext cx="8860573" cy="2622341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  Step 5</a:t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  Integration.</a:t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  Gratitude, Action, Intention.</a:t>
            </a:r>
            <a:endParaRPr lang="en-GB" sz="4000" dirty="0">
              <a:solidFill>
                <a:srgbClr val="FFFFFF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963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35" y="307997"/>
            <a:ext cx="9072529" cy="60483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757" y="5378660"/>
            <a:ext cx="3109208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Take Action </a:t>
            </a:r>
            <a:endParaRPr lang="en-GB" dirty="0">
              <a:solidFill>
                <a:srgbClr val="FFFFFF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610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84" y="306463"/>
            <a:ext cx="9074831" cy="60498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669" y="634267"/>
            <a:ext cx="7003889" cy="155856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600" dirty="0" smtClean="0">
                <a:solidFill>
                  <a:srgbClr val="34006E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/>
            </a:r>
            <a:br>
              <a:rPr lang="en-GB" sz="3600" dirty="0" smtClean="0">
                <a:solidFill>
                  <a:srgbClr val="34006E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This is </a:t>
            </a:r>
            <a:r>
              <a:rPr lang="en-GB" sz="3600" dirty="0" smtClean="0">
                <a:solidFill>
                  <a:srgbClr val="34006E"/>
                </a:solidFill>
                <a:latin typeface="IvyMode Light" panose="020B0404020101010102" pitchFamily="34" charset="0"/>
                <a:ea typeface="Ebrima" panose="02000000000000000000" pitchFamily="2" charset="0"/>
                <a:cs typeface="IvyMode Light" panose="020B0404020101010102" pitchFamily="34" charset="0"/>
              </a:rPr>
              <a:t/>
            </a:r>
            <a:br>
              <a:rPr lang="en-GB" sz="3600" dirty="0" smtClean="0">
                <a:solidFill>
                  <a:srgbClr val="34006E"/>
                </a:solidFill>
                <a:latin typeface="IvyMode Light" panose="020B0404020101010102" pitchFamily="34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Your Time to Thrive</a:t>
            </a:r>
            <a:br>
              <a:rPr lang="en-GB" sz="40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and I </a:t>
            </a:r>
            <a:r>
              <a:rPr lang="en-GB" sz="3200" dirty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am here to support </a:t>
            </a: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you</a:t>
            </a:r>
            <a:b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ea typeface="Ebrima" panose="02000000000000000000" pitchFamily="2" charset="0"/>
                <a:cs typeface="IvyMode Light" panose="020B0404020101010102" pitchFamily="34" charset="0"/>
              </a:rPr>
              <a:t>every step of the way. </a:t>
            </a:r>
            <a:r>
              <a:rPr lang="en-GB" sz="3200" dirty="0" smtClean="0">
                <a:solidFill>
                  <a:srgbClr val="34006E"/>
                </a:solidFill>
                <a:latin typeface="IvyMode Light" panose="020B0404020101010102" pitchFamily="34" charset="0"/>
                <a:ea typeface="Ebrima" panose="02000000000000000000" pitchFamily="2" charset="0"/>
                <a:cs typeface="IvyMode Light" panose="020B0404020101010102" pitchFamily="34" charset="0"/>
              </a:rPr>
              <a:t/>
            </a:r>
            <a:br>
              <a:rPr lang="en-GB" sz="3200" dirty="0" smtClean="0">
                <a:solidFill>
                  <a:srgbClr val="34006E"/>
                </a:solidFill>
                <a:latin typeface="IvyMode Light" panose="020B0404020101010102" pitchFamily="34" charset="0"/>
                <a:ea typeface="Ebrima" panose="02000000000000000000" pitchFamily="2" charset="0"/>
                <a:cs typeface="IvyMode Light" panose="020B0404020101010102" pitchFamily="34" charset="0"/>
              </a:rPr>
            </a:br>
            <a:endParaRPr lang="en-GB" sz="3200" dirty="0">
              <a:solidFill>
                <a:srgbClr val="34006E"/>
              </a:solidFill>
              <a:latin typeface="IvyMode Light" panose="020B0404020101010102" pitchFamily="34" charset="0"/>
              <a:ea typeface="Ebrima" panose="02000000000000000000" pitchFamily="2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16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0" y="655090"/>
            <a:ext cx="11086380" cy="53734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7397" y="460015"/>
            <a:ext cx="4477109" cy="309406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                                                  </a:t>
            </a: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Step One</a:t>
            </a:r>
            <a:r>
              <a:rPr lang="en-GB" sz="4000" dirty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4000" dirty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Connect With </a:t>
            </a:r>
            <a:b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4000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Your Heart.</a:t>
            </a:r>
            <a:endParaRPr lang="en-GB" sz="4000" dirty="0">
              <a:solidFill>
                <a:srgbClr val="FFFFFF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59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5" y="523081"/>
            <a:ext cx="10679250" cy="58118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855" y="-92075"/>
            <a:ext cx="4451231" cy="2973298"/>
          </a:xfrm>
        </p:spPr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What is your focus for the workshop today?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6951" y="1602129"/>
            <a:ext cx="5400135" cy="2973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Where would you like to experience a shift?</a:t>
            </a:r>
            <a:endParaRPr lang="en-GB" sz="3200" dirty="0">
              <a:solidFill>
                <a:srgbClr val="7030A0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17551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How does it feel?</a:t>
            </a:r>
            <a:endParaRPr lang="en-GB" sz="3200" dirty="0">
              <a:solidFill>
                <a:srgbClr val="7030A0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6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365125"/>
            <a:ext cx="9903124" cy="59912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952" y="244355"/>
            <a:ext cx="5303806" cy="2257306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In the safety of your heart</a:t>
            </a:r>
            <a:b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welcome the feeling you</a:t>
            </a:r>
            <a:b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are working with.</a:t>
            </a:r>
            <a:r>
              <a:rPr lang="en-GB" sz="3200" dirty="0" smtClean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sz="3200" dirty="0" smtClean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endParaRPr lang="en-GB" sz="3200" dirty="0">
              <a:solidFill>
                <a:srgbClr val="7030A0"/>
              </a:solidFill>
              <a:latin typeface="IvyMode Light" panose="020B0404020101010102" pitchFamily="34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365848" y="3924392"/>
            <a:ext cx="21278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Accept it.</a:t>
            </a:r>
            <a:r>
              <a:rPr lang="en-GB" dirty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dirty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307236" y="5246252"/>
            <a:ext cx="21278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Listen to it.</a:t>
            </a:r>
            <a:r>
              <a:rPr lang="en-GB" dirty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dirty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26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43" y="365125"/>
            <a:ext cx="8978513" cy="59931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112" y="741872"/>
            <a:ext cx="5477774" cy="134572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Step 2</a:t>
            </a:r>
            <a:r>
              <a:rPr lang="en-GB" dirty="0" smtClean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dirty="0" smtClean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r>
              <a:rPr lang="en-GB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Receive Healing</a:t>
            </a:r>
            <a:br>
              <a:rPr lang="en-GB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From Your Heart</a:t>
            </a:r>
            <a:endParaRPr lang="en-GB" dirty="0">
              <a:solidFill>
                <a:srgbClr val="7030A0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48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2" y="355166"/>
            <a:ext cx="10515600" cy="60011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934" y="548602"/>
            <a:ext cx="9948415" cy="1180335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Allow </a:t>
            </a: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any resistance, discomfort or distress to drop</a:t>
            </a: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</a:t>
            </a: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the pool of love in your heart.</a:t>
            </a:r>
            <a:endParaRPr lang="en-GB" sz="3600" dirty="0">
              <a:solidFill>
                <a:srgbClr val="7030A0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2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8" y="365125"/>
            <a:ext cx="10515599" cy="59700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436" y="1634707"/>
            <a:ext cx="9464614" cy="43520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sz="3600" dirty="0" smtClean="0">
                <a:solidFill>
                  <a:srgbClr val="34006E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r>
              <a:rPr lang="en-GB" sz="3600" dirty="0">
                <a:solidFill>
                  <a:srgbClr val="34006E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3600" dirty="0">
                <a:solidFill>
                  <a:srgbClr val="34006E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     Let it be soothed, </a:t>
            </a:r>
            <a:r>
              <a:rPr lang="en-GB" sz="3600" dirty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/>
            </a:r>
            <a:br>
              <a:rPr lang="en-GB" sz="3600" dirty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IvyMode Light" panose="020B0404020101010102" pitchFamily="34" charset="0"/>
                <a:cs typeface="IvyMode Light" panose="020B0404020101010102" pitchFamily="34" charset="0"/>
              </a:rPr>
              <a:t>                         </a:t>
            </a: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as it melts…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                                      and dissolves.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             Thank it for any message it gave you.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                                Tell it…it is safe now. 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/>
            </a:r>
            <a:br>
              <a:rPr lang="en-GB" sz="3600" dirty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                                                           It can let go.</a:t>
            </a:r>
            <a:r>
              <a:rPr lang="en-GB" dirty="0" smtClean="0">
                <a:solidFill>
                  <a:srgbClr val="7030A0"/>
                </a:solidFill>
              </a:rPr>
              <a:t/>
            </a:r>
            <a:br>
              <a:rPr lang="en-GB" dirty="0" smtClean="0">
                <a:solidFill>
                  <a:srgbClr val="7030A0"/>
                </a:solidFill>
              </a:rPr>
            </a:br>
            <a:r>
              <a:rPr lang="en-GB" dirty="0" smtClean="0">
                <a:solidFill>
                  <a:srgbClr val="7030A0"/>
                </a:solidFill>
              </a:rPr>
              <a:t/>
            </a:r>
            <a:br>
              <a:rPr lang="en-GB" dirty="0" smtClean="0">
                <a:solidFill>
                  <a:srgbClr val="7030A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36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96" y="256091"/>
            <a:ext cx="9138947" cy="61002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381" y="256091"/>
            <a:ext cx="70172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Step 3  </a:t>
            </a:r>
            <a:br>
              <a:rPr lang="en-GB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dirty="0" smtClean="0">
                <a:solidFill>
                  <a:srgbClr val="FFFFFF"/>
                </a:solidFill>
                <a:latin typeface="Glacial Indifference" pitchFamily="50" charset="0"/>
                <a:cs typeface="IvyMode Light" panose="020B0404020101010102" pitchFamily="34" charset="0"/>
              </a:rPr>
              <a:t>Be Empowered by Your Heart</a:t>
            </a:r>
            <a:endParaRPr lang="en-GB" dirty="0">
              <a:solidFill>
                <a:srgbClr val="FFFFFF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5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4" y="471944"/>
            <a:ext cx="10628251" cy="58844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194" y="1883003"/>
            <a:ext cx="6338977" cy="1325563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Now consider 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the opposite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of this 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heavier </a:t>
            </a:r>
            <a:b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</a:br>
            <a:r>
              <a:rPr lang="en-GB" sz="3600" dirty="0" smtClean="0">
                <a:solidFill>
                  <a:srgbClr val="7030A0"/>
                </a:solidFill>
                <a:latin typeface="Glacial Indifference" pitchFamily="50" charset="0"/>
                <a:cs typeface="IvyMode Light" panose="020B0404020101010102" pitchFamily="34" charset="0"/>
              </a:rPr>
              <a:t>state.</a:t>
            </a:r>
            <a:endParaRPr lang="en-GB" sz="3600" dirty="0">
              <a:solidFill>
                <a:srgbClr val="7030A0"/>
              </a:solidFill>
              <a:latin typeface="Glacial Indifference" pitchFamily="50" charset="0"/>
              <a:cs typeface="IvyMode Light" panose="020B0404020101010102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Josie Wood 2020 - www.heartful-living.com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865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24076</TotalTime>
  <Words>243</Words>
  <Application>Microsoft Office PowerPoint</Application>
  <PresentationFormat>Widescreen</PresentationFormat>
  <Paragraphs>48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Ebrima</vt:lpstr>
      <vt:lpstr>Glacial Indifference</vt:lpstr>
      <vt:lpstr>IvyMode Light</vt:lpstr>
      <vt:lpstr>Office Theme</vt:lpstr>
      <vt:lpstr>PowerPoint Presentation</vt:lpstr>
      <vt:lpstr>                                                   Step One Connect With  Your Heart.</vt:lpstr>
      <vt:lpstr>What is your focus for the workshop today?</vt:lpstr>
      <vt:lpstr>In the safety of your heart welcome the feeling you are working with. </vt:lpstr>
      <vt:lpstr>Step 2 Receive Healing From Your Heart</vt:lpstr>
      <vt:lpstr>Allow any resistance, discomfort or distress to drop the pool of love in your heart.</vt:lpstr>
      <vt:lpstr>        Let it be soothed,                           as it melts…                                        and dissolves.                Thank it for any message it gave you.                                   Tell it…it is safe now.                                                              It can let go.   </vt:lpstr>
      <vt:lpstr>Step 3   Be Empowered by Your Heart</vt:lpstr>
      <vt:lpstr>Now consider  the opposite of this  heavier  state.</vt:lpstr>
      <vt:lpstr>Here are a few examples of the  heart power antidotes.  </vt:lpstr>
      <vt:lpstr>PowerPoint Presentation</vt:lpstr>
      <vt:lpstr>Feel the energy of it fill your heart.</vt:lpstr>
      <vt:lpstr>Let it radiate out into the sphere  around you.</vt:lpstr>
      <vt:lpstr>                                  Step 4 Your Heart  Will Guide You</vt:lpstr>
      <vt:lpstr>What does your heart tell you about your next step?</vt:lpstr>
      <vt:lpstr>  Step 5   Integration.   Gratitude, Action, Intention.</vt:lpstr>
      <vt:lpstr>Take Action </vt:lpstr>
      <vt:lpstr> This is  Your Time to Thrive and I am here to support you every step of the way.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Your Superpowers Through Your Heart  with Josie Wood  of Heartful Living</dc:title>
  <dc:creator>Josie Wood</dc:creator>
  <cp:lastModifiedBy>Josie Wood</cp:lastModifiedBy>
  <cp:revision>120</cp:revision>
  <dcterms:created xsi:type="dcterms:W3CDTF">2016-03-25T16:46:37Z</dcterms:created>
  <dcterms:modified xsi:type="dcterms:W3CDTF">2021-01-16T00:36:23Z</dcterms:modified>
</cp:coreProperties>
</file>